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95445" y="3052445"/>
            <a:ext cx="38004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690"/>
            <a:ext cx="10800000" cy="27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9529" y="1822298"/>
            <a:ext cx="4838095" cy="36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9529" y="2746298"/>
            <a:ext cx="5076190" cy="3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9615" y="3641725"/>
            <a:ext cx="4862195" cy="66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1585595"/>
            <a:ext cx="8640000" cy="5183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4065" y="2784475"/>
            <a:ext cx="44831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01735" y="2853055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8"/>
          <a:stretch>
            <a:fillRect/>
          </a:stretch>
        </p:blipFill>
        <p:spPr>
          <a:xfrm>
            <a:off x="1776095" y="764540"/>
            <a:ext cx="7198360" cy="82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3648075" y="3573145"/>
            <a:ext cx="44831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2783840" y="4364990"/>
            <a:ext cx="44831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3719830" y="5229225"/>
            <a:ext cx="44831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3719830" y="6021070"/>
            <a:ext cx="44831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4655820" y="6092825"/>
            <a:ext cx="448310" cy="4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6888480" y="3644900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0"/>
            </p:custDataLst>
          </p:nvPr>
        </p:nvSpPr>
        <p:spPr bwMode="auto">
          <a:xfrm>
            <a:off x="7896225" y="3644900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1"/>
            </p:custDataLst>
          </p:nvPr>
        </p:nvSpPr>
        <p:spPr bwMode="auto">
          <a:xfrm>
            <a:off x="8760460" y="3644900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2"/>
            </p:custDataLst>
          </p:nvPr>
        </p:nvSpPr>
        <p:spPr bwMode="auto">
          <a:xfrm>
            <a:off x="7896225" y="4503420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3"/>
            </p:custDataLst>
          </p:nvPr>
        </p:nvSpPr>
        <p:spPr bwMode="auto">
          <a:xfrm>
            <a:off x="6024245" y="5273675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4"/>
            </p:custDataLst>
          </p:nvPr>
        </p:nvSpPr>
        <p:spPr bwMode="auto">
          <a:xfrm>
            <a:off x="7896225" y="5273675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5"/>
            </p:custDataLst>
          </p:nvPr>
        </p:nvSpPr>
        <p:spPr bwMode="auto">
          <a:xfrm>
            <a:off x="5951855" y="6065520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6"/>
            </p:custDataLst>
          </p:nvPr>
        </p:nvSpPr>
        <p:spPr bwMode="auto">
          <a:xfrm>
            <a:off x="7031990" y="6101080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7"/>
            </p:custDataLst>
          </p:nvPr>
        </p:nvSpPr>
        <p:spPr bwMode="auto">
          <a:xfrm>
            <a:off x="7896225" y="6081395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8"/>
            </p:custDataLst>
          </p:nvPr>
        </p:nvSpPr>
        <p:spPr bwMode="auto">
          <a:xfrm>
            <a:off x="8792845" y="6065520"/>
            <a:ext cx="367030" cy="45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180455" y="5411470"/>
            <a:ext cx="100647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77142" y="5798575"/>
            <a:ext cx="161904" cy="10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775970" y="980625"/>
            <a:ext cx="10640695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131028" y="2193750"/>
            <a:ext cx="1717100" cy="41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13015" y="2033905"/>
            <a:ext cx="2047240" cy="70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3595" y="3140710"/>
            <a:ext cx="2528570" cy="319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15890" y="3213735"/>
            <a:ext cx="2603500" cy="302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6"/>
          <a:stretch>
            <a:fillRect/>
          </a:stretch>
        </p:blipFill>
        <p:spPr>
          <a:xfrm>
            <a:off x="720090" y="1484815"/>
            <a:ext cx="10800080" cy="4656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1706426"/>
            <a:ext cx="790476" cy="39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34285" y="1706426"/>
            <a:ext cx="2171428" cy="410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0555" y="2780665"/>
            <a:ext cx="1991995" cy="308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72355" y="2564765"/>
            <a:ext cx="3025775" cy="2096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4285" y="1648813"/>
            <a:ext cx="1542857" cy="409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34285" y="1648813"/>
            <a:ext cx="2076189" cy="409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7715" y="2636520"/>
            <a:ext cx="2422525" cy="309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15865" y="2493010"/>
            <a:ext cx="3477260" cy="337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10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4259525" y="2312500"/>
            <a:ext cx="565150" cy="5607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4241525" y="3511300"/>
            <a:ext cx="565150" cy="5607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4529525" y="4717300"/>
            <a:ext cx="565150" cy="5607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4234325" y="5948500"/>
            <a:ext cx="565150" cy="5607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51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2854" y="5372239"/>
            <a:ext cx="3819047" cy="4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53333" y="2668647"/>
            <a:ext cx="4085714" cy="371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2065" y="3574415"/>
            <a:ext cx="4834255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26680" y="1628775"/>
            <a:ext cx="2136140" cy="185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4355"/>
            <a:ext cx="9632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2023-12-15T02:29:40Z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